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2" r:id="rId13"/>
    <p:sldId id="28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dérober son sac.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Grouille-toi ! Mon pote est là 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0303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dérober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son sac.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LANGAGE SOUTENU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Grouille</a:t>
            </a:r>
            <a:r>
              <a:rPr lang="fr-FR" sz="3600" dirty="0">
                <a:ea typeface="Verdana" panose="020B0604030504040204" pitchFamily="34" charset="0"/>
              </a:rPr>
              <a:t>-toi ! Mon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pote</a:t>
            </a:r>
            <a:r>
              <a:rPr lang="fr-FR" sz="3600" dirty="0">
                <a:ea typeface="Verdana" panose="020B0604030504040204" pitchFamily="34" charset="0"/>
              </a:rPr>
              <a:t> est là !  </a:t>
            </a:r>
            <a:r>
              <a:rPr lang="fr-FR" sz="36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LANGAGE FAMILIER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497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dérober son sac.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Grouille-toi ! Mon pote est là 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1659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mère s’est fait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voler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son sac. 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Dépêche</a:t>
            </a:r>
            <a:r>
              <a:rPr lang="fr-FR" sz="3600" dirty="0">
                <a:ea typeface="Verdana" panose="020B0604030504040204" pitchFamily="34" charset="0"/>
              </a:rPr>
              <a:t>-toi ! </a:t>
            </a:r>
            <a:r>
              <a:rPr lang="fr-FR" sz="3600">
                <a:ea typeface="Verdana" panose="020B0604030504040204" pitchFamily="34" charset="0"/>
              </a:rPr>
              <a:t>Mon </a:t>
            </a:r>
            <a:r>
              <a:rPr lang="fr-FR" sz="3600">
                <a:solidFill>
                  <a:srgbClr val="FF0000"/>
                </a:solidFill>
                <a:ea typeface="Verdana" panose="020B0604030504040204" pitchFamily="34" charset="0"/>
              </a:rPr>
              <a:t>copain</a:t>
            </a:r>
            <a:r>
              <a:rPr lang="fr-FR" sz="3600">
                <a:ea typeface="Verdana" panose="020B0604030504040204" pitchFamily="34" charset="0"/>
              </a:rPr>
              <a:t> </a:t>
            </a:r>
            <a:r>
              <a:rPr lang="fr-FR" sz="3600" dirty="0">
                <a:ea typeface="Verdana" panose="020B0604030504040204" pitchFamily="34" charset="0"/>
              </a:rPr>
              <a:t>est là !  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4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pigé à l’exo.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Verdana" panose="020B0604030504040204" pitchFamily="34" charset="0"/>
                <a:ea typeface="Verdana" panose="020B0604030504040204" pitchFamily="34" charset="0"/>
              </a:rPr>
              <a:t>Ils ont loupé leur exam.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779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pigé à l’exo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LANGAGE FAMILIER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Ils ont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loupé</a:t>
            </a:r>
            <a:r>
              <a:rPr lang="fr-FR" sz="3600" dirty="0">
                <a:ea typeface="Verdana" panose="020B0604030504040204" pitchFamily="34" charset="0"/>
              </a:rPr>
              <a:t> leur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exam</a:t>
            </a:r>
            <a:r>
              <a:rPr lang="fr-FR" sz="3600" dirty="0">
                <a:ea typeface="Verdana" panose="020B0604030504040204" pitchFamily="34" charset="0"/>
              </a:rPr>
              <a:t>. </a:t>
            </a:r>
            <a:r>
              <a:rPr lang="fr-FR" sz="36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LANGAGE FAMILIER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888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pigé à l’exo.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Ils ont loupé leur exam.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879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n’a rien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compris à l’exercice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Ils ont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raté leur examen</a:t>
            </a:r>
            <a:r>
              <a:rPr lang="fr-FR" sz="3600" dirty="0">
                <a:ea typeface="Verdana" panose="020B060403050404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17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sornettes.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J’ignore où il se trouve.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581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sornettes.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LANGAGE SOUTENU</a:t>
            </a:r>
            <a:endParaRPr lang="fr-FR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J’ignore où il se trouve. </a:t>
            </a:r>
            <a:r>
              <a:rPr lang="fr-FR" sz="36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LANGAGE SOUTENU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35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sornettes.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J’ignore où il se trouve.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467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racontes des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histoires (ou des bêtises).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Je ne sais pas où il est.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894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297</Words>
  <Application>Microsoft Office PowerPoint</Application>
  <PresentationFormat>Grand écran</PresentationFormat>
  <Paragraphs>108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Thème Office</vt:lpstr>
      <vt:lpstr>Rituel 1</vt:lpstr>
      <vt:lpstr>Identifie le niveau de langue. </vt:lpstr>
      <vt:lpstr>Correction</vt:lpstr>
      <vt:lpstr>Transforme en langage courant. </vt:lpstr>
      <vt:lpstr>Correction</vt:lpstr>
      <vt:lpstr>Identifie le niveau de langue. </vt:lpstr>
      <vt:lpstr>Correction</vt:lpstr>
      <vt:lpstr>Transforme en langage courant. </vt:lpstr>
      <vt:lpstr>Correction</vt:lpstr>
      <vt:lpstr>Identifie le niveau de langue. </vt:lpstr>
      <vt:lpstr>Correction</vt:lpstr>
      <vt:lpstr>Transforme en langage courant.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2022-08-03T14:47:11Z</dcterms:modified>
</cp:coreProperties>
</file>